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5" r:id="rId5"/>
    <p:sldId id="262" r:id="rId6"/>
    <p:sldId id="268" r:id="rId7"/>
    <p:sldId id="276" r:id="rId8"/>
    <p:sldId id="273" r:id="rId9"/>
    <p:sldId id="274" r:id="rId10"/>
    <p:sldId id="260" r:id="rId11"/>
    <p:sldId id="271" r:id="rId12"/>
    <p:sldId id="265" r:id="rId13"/>
    <p:sldId id="266" r:id="rId14"/>
    <p:sldId id="267" r:id="rId15"/>
    <p:sldId id="270" r:id="rId16"/>
    <p:sldId id="272" r:id="rId17"/>
  </p:sldIdLst>
  <p:sldSz cx="10693400" cy="7561263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80" y="1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3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7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5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7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8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2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1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0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2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62241-CF32-40D6-9BAD-E124B590D99C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48FB-D18E-4BEE-BB25-F0E5AE25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2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892" cy="75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Крат Юлія Григорівна</cp:lastModifiedBy>
  <cp:revision>15</cp:revision>
  <dcterms:created xsi:type="dcterms:W3CDTF">2016-05-04T07:21:10Z</dcterms:created>
  <dcterms:modified xsi:type="dcterms:W3CDTF">2016-05-12T06:47:58Z</dcterms:modified>
</cp:coreProperties>
</file>