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8" r:id="rId6"/>
    <p:sldId id="269" r:id="rId7"/>
    <p:sldId id="264" r:id="rId8"/>
    <p:sldId id="260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D19-1922-4AE3-9EFB-68FC03B027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3B99-0B3C-4535-A41B-21247046DC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D19-1922-4AE3-9EFB-68FC03B027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3B99-0B3C-4535-A41B-21247046DC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1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D19-1922-4AE3-9EFB-68FC03B027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3B99-0B3C-4535-A41B-21247046DC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8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D19-1922-4AE3-9EFB-68FC03B027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3B99-0B3C-4535-A41B-21247046DC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1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D19-1922-4AE3-9EFB-68FC03B027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3B99-0B3C-4535-A41B-21247046DC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7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D19-1922-4AE3-9EFB-68FC03B027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3B99-0B3C-4535-A41B-21247046DC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4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D19-1922-4AE3-9EFB-68FC03B027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3B99-0B3C-4535-A41B-21247046DC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2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D19-1922-4AE3-9EFB-68FC03B027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3B99-0B3C-4535-A41B-21247046DC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8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D19-1922-4AE3-9EFB-68FC03B027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3B99-0B3C-4535-A41B-21247046DC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2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D19-1922-4AE3-9EFB-68FC03B027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3B99-0B3C-4535-A41B-21247046DC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7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9D19-1922-4AE3-9EFB-68FC03B027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3B99-0B3C-4535-A41B-21247046DC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0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9D19-1922-4AE3-9EFB-68FC03B027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3B99-0B3C-4535-A41B-21247046DC0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0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2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7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7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9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8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0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18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0</Words>
  <Application>Microsoft Office PowerPoint</Application>
  <PresentationFormat>Екран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9</cp:revision>
  <dcterms:created xsi:type="dcterms:W3CDTF">2017-03-31T09:43:49Z</dcterms:created>
  <dcterms:modified xsi:type="dcterms:W3CDTF">2017-04-10T12:56:35Z</dcterms:modified>
</cp:coreProperties>
</file>