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1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116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1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8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537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39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41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704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664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63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169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7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ACD8F-D7A4-4DAB-91C6-E6A910966666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0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22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57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801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99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32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83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98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36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5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39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84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74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0129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400</TotalTime>
  <Words>0</Words>
  <Application>Microsoft Office PowerPoint</Application>
  <PresentationFormat>Екран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Босс</dc:creator>
  <cp:lastModifiedBy>Liliya Danylova</cp:lastModifiedBy>
  <cp:revision>29</cp:revision>
  <dcterms:created xsi:type="dcterms:W3CDTF">2017-04-21T10:03:15Z</dcterms:created>
  <dcterms:modified xsi:type="dcterms:W3CDTF">2017-06-26T13:13:49Z</dcterms:modified>
</cp:coreProperties>
</file>