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7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8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4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6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1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7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6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0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8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</TotalTime>
  <Words>0</Words>
  <Application>Microsoft Office PowerPoint</Application>
  <PresentationFormat>Екран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66</cp:revision>
  <dcterms:created xsi:type="dcterms:W3CDTF">2017-04-21T10:03:15Z</dcterms:created>
  <dcterms:modified xsi:type="dcterms:W3CDTF">2017-08-28T12:51:21Z</dcterms:modified>
</cp:coreProperties>
</file>