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2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1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0</Words>
  <Application>Microsoft Office PowerPoint</Application>
  <PresentationFormat>Екран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73</cp:revision>
  <dcterms:created xsi:type="dcterms:W3CDTF">2017-04-21T10:03:15Z</dcterms:created>
  <dcterms:modified xsi:type="dcterms:W3CDTF">2017-09-11T13:16:15Z</dcterms:modified>
</cp:coreProperties>
</file>